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February 15,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February 15,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Invitation of Partnership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6763545" cy="1752600"/>
          </a:xfrm>
        </p:spPr>
        <p:txBody>
          <a:bodyPr/>
          <a:lstStyle/>
          <a:p>
            <a:r>
              <a:rPr lang="en-US" dirty="0" smtClean="0"/>
              <a:t>Caring for our homebound neighbors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7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Meals on Wheels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eeding and caring for our homebound neighbors.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Providing 1 meal a day, 5 days a week.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Human Contact for those who may have very little. 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Currently serving 58 clients and growing.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No client is turned away even if they cannot pay for the meals.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8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echnically a program of The Window.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Window financially contributes the salary of  two part-time employees and assets - such as office space and transportation.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Meals on Wheels does not receive any funding to pay for the meals or their transportation (gas) from The Window.</a:t>
            </a:r>
          </a:p>
          <a:p>
            <a:endParaRPr lang="en-US" dirty="0"/>
          </a:p>
          <a:p>
            <a:r>
              <a:rPr lang="en-US" dirty="0" smtClean="0"/>
              <a:t>If a way can’t be found to reduce and or cover expenses Meals on Wheels might not be able to continue.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425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Window has set a goal to expand its kitchen by 2015.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If that happens Meal’s on Wheel’s costs will be drastically cut.</a:t>
            </a:r>
          </a:p>
          <a:p>
            <a:endParaRPr lang="en-US" dirty="0" smtClean="0"/>
          </a:p>
          <a:p>
            <a:r>
              <a:rPr lang="en-US" dirty="0" smtClean="0"/>
              <a:t>We would like to invite the First Friday Committee to: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 two year partnership with Meals on Wheels.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Dedicating </a:t>
            </a:r>
            <a:r>
              <a:rPr lang="en-US" b="1" u="sng" dirty="0" smtClean="0"/>
              <a:t>one </a:t>
            </a:r>
            <a:r>
              <a:rPr lang="en-US" dirty="0" smtClean="0"/>
              <a:t>First Friday a year to raise support and awareness for the nonprofit.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Taking an active role in caring for some of our communities most vulnerable and ignored citizens. 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287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94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1945</TotalTime>
  <Words>218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Invitation of Partnership</vt:lpstr>
      <vt:lpstr>Meals on Wheels</vt:lpstr>
      <vt:lpstr>Our Reality</vt:lpstr>
      <vt:lpstr>Our Invitation</vt:lpstr>
      <vt:lpstr>PowerPoint Presentation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Invitation of Partnership</dc:title>
  <dc:creator>Danielle Klotz</dc:creator>
  <cp:lastModifiedBy>Danielle Klotz</cp:lastModifiedBy>
  <cp:revision>8</cp:revision>
  <dcterms:created xsi:type="dcterms:W3CDTF">2013-02-15T16:08:44Z</dcterms:created>
  <dcterms:modified xsi:type="dcterms:W3CDTF">2013-02-17T00:34:03Z</dcterms:modified>
</cp:coreProperties>
</file>